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1" r:id="rId6"/>
    <p:sldId id="273" r:id="rId7"/>
    <p:sldId id="260" r:id="rId8"/>
    <p:sldId id="262" r:id="rId9"/>
    <p:sldId id="272" r:id="rId10"/>
    <p:sldId id="263" r:id="rId11"/>
    <p:sldId id="264" r:id="rId12"/>
    <p:sldId id="271" r:id="rId13"/>
    <p:sldId id="266" r:id="rId14"/>
    <p:sldId id="265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F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3553F-B20F-46B8-B392-04A55C4DC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A8AD1F-D58D-478D-8972-5516381AE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74B708-A37C-4974-9ABF-2C86538A1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3201-80C9-4991-BA0C-E6AEA5F13049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AE1A5C-DD5E-4F6E-A558-1D51237AE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5CAC69-1637-4D82-BFDC-5EF6B0EA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5B5C-C769-4EEA-B09D-4CFFCF871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87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456B0-B691-46E5-BCA7-C51B66F9C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23B5AC0-FA68-479E-A049-65D1A2F5E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7C3AB7-A041-49E3-813D-FFE3CF56C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3201-80C9-4991-BA0C-E6AEA5F13049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D50118-B5DF-4C85-AAB6-EA70D6E2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17E31E-5AA8-4948-87B4-34B61F2E2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5B5C-C769-4EEA-B09D-4CFFCF871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32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F37C7DF-8737-44D8-9D4E-0C899ED45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FF5A6F3-0574-4A3A-9D6B-808DDE5EE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AE513C-9845-4140-8AD7-7B452E1D3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3201-80C9-4991-BA0C-E6AEA5F13049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38A585-9836-440C-9547-C60676D3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174F2E-EFAA-4E69-BD6D-E63073B2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5B5C-C769-4EEA-B09D-4CFFCF871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82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6C3911-B1BF-4CF4-BC7D-F9FCD9D5E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9767EF-F68C-4570-B315-232222629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306CA4-6083-47B4-AC7E-3C5D9E662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3201-80C9-4991-BA0C-E6AEA5F13049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1F6FDC-452E-4202-B324-6F6CC7C0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3E63D0-961E-4EB4-8716-337B94F2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5B5C-C769-4EEA-B09D-4CFFCF871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20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5D6C9-0A06-4294-8B3A-A14678F5D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4695475-5E3C-48C0-8A08-947D92917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7A72C5-6A92-42CD-BF6F-AFD73F50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3201-80C9-4991-BA0C-E6AEA5F13049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3369FA-973E-49EE-AC62-C67A5F71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2ACD55-0AE6-459A-A22B-D6CAEBBF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5B5C-C769-4EEA-B09D-4CFFCF871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7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F4C1E2-CD20-425C-AA67-EBA0FA5B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D54FE8-4C8F-424F-ABB0-A2BFA01BC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EEAFC8C-EC0D-404D-8938-B5C674196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5407D7-7716-4F14-B006-0F7AD980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3201-80C9-4991-BA0C-E6AEA5F13049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53E339F-A1EF-43D0-98B5-F68D4C64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7524EE-B463-4640-8CF5-795F02AF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5B5C-C769-4EEA-B09D-4CFFCF871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75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233F0-E0DA-4065-916F-F7BB70B0E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4A86294-6AA3-4F5C-8570-3E42201D1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6FF3B50-ED14-4B31-9AF1-5F520566F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FFCE1CC-1D93-4997-AE55-BAEC0DBAF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308DFC9-200A-45C1-BDB8-99A6E34B9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5CD9C8F-33D8-4A2D-9AD9-CAA28AEFE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3201-80C9-4991-BA0C-E6AEA5F13049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5BC2768-A652-47DE-90F0-4020BD7A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552EDE7-9081-4DE6-B946-89DF7B5F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5B5C-C769-4EEA-B09D-4CFFCF871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13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5D8E0-658F-425F-A532-135E41CD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CF8C94-C7ED-4F54-8382-26801D25C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3201-80C9-4991-BA0C-E6AEA5F13049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D94655-7FCD-4B65-A535-C1777DE3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073C6B-CB14-470E-8EFF-0CFD8D2A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5B5C-C769-4EEA-B09D-4CFFCF871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66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3A76238-FA5B-4744-ABA0-5EEED548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3201-80C9-4991-BA0C-E6AEA5F13049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15F32AE-3E35-4D97-9F82-AB49F328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ED0EB5-129F-4574-A6FC-B6D900C0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5B5C-C769-4EEA-B09D-4CFFCF871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04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D6F356-A91D-4706-A55A-546A9EB3A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7E00D7-8859-4908-8979-40D3CD6B2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77A06D1-5137-433F-B5E2-413774E3C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D3D23C-878A-4ED1-932A-0EFE3627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3201-80C9-4991-BA0C-E6AEA5F13049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7FDFF2-F64A-4DCC-98A6-A3F49955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4C9104-C799-40E3-BC5F-B4F4BF3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5B5C-C769-4EEA-B09D-4CFFCF871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99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012F2-8E41-4DA0-A09F-3CDA35DD0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77ED7E7-136F-438B-BCC3-ED5B187D2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F1039BB-6973-44BA-B8DD-33F580502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407934-EDA5-46B9-AD57-0CA106F88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33201-80C9-4991-BA0C-E6AEA5F13049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39007E-225B-44C2-B7BE-29504691F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3C82E7-DD65-4EAA-8F2D-D371E329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65B5C-C769-4EEA-B09D-4CFFCF871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53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F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E17587E-B2E8-4A90-BB57-DE2BE1E6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AE52A93-98A2-488A-AE85-231712932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3A2073-4B10-4845-9DE3-F88C80761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33201-80C9-4991-BA0C-E6AEA5F13049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C3D034-F7EB-4255-B4E3-901AFFDB9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630B45-8442-4EC7-8413-6CB77C299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5B5C-C769-4EEA-B09D-4CFFCF8714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8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985E22-7238-40F5-B8FF-233C88957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DÚ – porovnání diagramů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F9FF1B-E22A-4584-BBEA-4D30091ED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ČR						EU	</a:t>
            </a:r>
          </a:p>
          <a:p>
            <a:endParaRPr lang="cs-CZ" dirty="0"/>
          </a:p>
          <a:p>
            <a:r>
              <a:rPr lang="cs-CZ" dirty="0"/>
              <a:t>Hnědé uhlí					ropa</a:t>
            </a:r>
          </a:p>
          <a:p>
            <a:r>
              <a:rPr lang="cs-CZ" dirty="0"/>
              <a:t>Zemní plyn					zemní plyn</a:t>
            </a:r>
          </a:p>
          <a:p>
            <a:r>
              <a:rPr lang="cs-CZ" dirty="0"/>
              <a:t>Ropa, jaderná energie			uhlí</a:t>
            </a:r>
          </a:p>
          <a:p>
            <a:endParaRPr lang="cs-CZ" dirty="0"/>
          </a:p>
          <a:p>
            <a:r>
              <a:rPr lang="cs-CZ" dirty="0"/>
              <a:t>Obnovitelné 3 %				7 %					</a:t>
            </a:r>
          </a:p>
        </p:txBody>
      </p:sp>
    </p:spTree>
    <p:extLst>
      <p:ext uri="{BB962C8B-B14F-4D97-AF65-F5344CB8AC3E}">
        <p14:creationId xmlns:p14="http://schemas.microsoft.com/office/powerpoint/2010/main" val="197505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18D81-CB1D-4E54-9BC2-C6F5CE10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Vodní elektrárna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1E0A33-A219-4531-9228-83917E59D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Využívá pohyb vody</a:t>
            </a:r>
          </a:p>
          <a:p>
            <a:endParaRPr lang="cs-CZ" dirty="0"/>
          </a:p>
          <a:p>
            <a:r>
              <a:rPr lang="cs-CZ" dirty="0"/>
              <a:t>Vodní energie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F65B55-E028-420F-8BDA-760AA471E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645" y="1713845"/>
            <a:ext cx="6380251" cy="477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1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D4DB457-88FA-4300-936E-B3CB1B3CC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51" t="29005" r="21134" b="19587"/>
          <a:stretch/>
        </p:blipFill>
        <p:spPr>
          <a:xfrm>
            <a:off x="1148894" y="770641"/>
            <a:ext cx="9894212" cy="531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8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AC1B95-B78E-4328-A2EA-DB758E68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110C511-A70C-49F1-ADBB-9F722FB6A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205" y="471340"/>
            <a:ext cx="8898290" cy="55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33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73D52116-43FB-4665-BD67-557D2B0CB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766" y="1453280"/>
            <a:ext cx="7758434" cy="516288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2347C34-1DF4-4588-99F6-2B595CADA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Vodní</a:t>
            </a:r>
            <a:r>
              <a:rPr lang="cs-CZ" dirty="0"/>
              <a:t> </a:t>
            </a:r>
            <a:r>
              <a:rPr lang="cs-CZ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elektrárny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943E567-D4EE-460F-AF5A-29BB22A92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E69DD75-72EA-481B-A98D-8E21C348D4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Žádné emise</a:t>
            </a:r>
          </a:p>
          <a:p>
            <a:endParaRPr lang="cs-CZ" dirty="0"/>
          </a:p>
          <a:p>
            <a:r>
              <a:rPr lang="cs-CZ" dirty="0"/>
              <a:t>Bezpečné</a:t>
            </a:r>
          </a:p>
          <a:p>
            <a:endParaRPr lang="cs-CZ" dirty="0"/>
          </a:p>
          <a:p>
            <a:r>
              <a:rPr lang="cs-CZ" dirty="0"/>
              <a:t>Nedevastují krajinu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643E7684-C984-47B2-BB71-4386B7C4E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nevýhody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408B734-A67F-4FF8-B1DC-34986179E75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Velké investiční náklady</a:t>
            </a:r>
          </a:p>
          <a:p>
            <a:endParaRPr lang="cs-CZ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Drahá údržba</a:t>
            </a:r>
          </a:p>
          <a:p>
            <a:endParaRPr lang="cs-CZ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Složitá obsluha</a:t>
            </a:r>
          </a:p>
        </p:txBody>
      </p:sp>
    </p:spTree>
    <p:extLst>
      <p:ext uri="{BB962C8B-B14F-4D97-AF65-F5344CB8AC3E}">
        <p14:creationId xmlns:p14="http://schemas.microsoft.com/office/powerpoint/2010/main" val="24839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B5BE4F-13D8-448E-B295-753E61FA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Biomasa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B4267F-DE44-4DAF-BBD1-D95366993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Organický odpad – suchý nebo tekutý</a:t>
            </a:r>
          </a:p>
          <a:p>
            <a:endParaRPr lang="cs-CZ" dirty="0"/>
          </a:p>
          <a:p>
            <a:r>
              <a:rPr lang="cs-CZ" dirty="0"/>
              <a:t> suchý – dřevo</a:t>
            </a:r>
          </a:p>
          <a:p>
            <a:r>
              <a:rPr lang="cs-CZ" dirty="0"/>
              <a:t>Tekutý – výkaly živočichů</a:t>
            </a:r>
          </a:p>
          <a:p>
            <a:endParaRPr lang="cs-CZ" dirty="0"/>
          </a:p>
          <a:p>
            <a:r>
              <a:rPr lang="cs-CZ" dirty="0"/>
              <a:t>Bioplynové stanice- </a:t>
            </a:r>
            <a:r>
              <a:rPr lang="cs-CZ" dirty="0" err="1"/>
              <a:t>bioplynky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6C40DA-F908-4BAF-8FB3-6E09E89A9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488" y="2763837"/>
            <a:ext cx="6335827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6D7DDC-E099-4D0D-BAC1-8FF1AF33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Geotermální</a:t>
            </a:r>
            <a:r>
              <a:rPr lang="cs-CZ" dirty="0"/>
              <a:t> </a:t>
            </a:r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energie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D1550C-A88C-428B-BE35-954E5A624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Projev tepelné energie jádra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01477B-AC4F-4333-AA78-C55E8845D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725" y="1390365"/>
            <a:ext cx="3843075" cy="538030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56D2949-74C7-482D-B1F9-8912D0975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073" y="3054635"/>
            <a:ext cx="4326704" cy="278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61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FD3CB6-069C-4B29-A43D-C9C285A8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D81CC77-4BD2-48FA-99C4-616ED5F0B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93" t="19354" r="20835" b="16087"/>
          <a:stretch/>
        </p:blipFill>
        <p:spPr>
          <a:xfrm>
            <a:off x="1278903" y="452487"/>
            <a:ext cx="9219413" cy="614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01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A30887-965C-4511-A16D-29C95399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DC2A3D0-419D-46A8-A2B0-8E80BE382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09" t="26286" r="21444" b="9804"/>
          <a:stretch/>
        </p:blipFill>
        <p:spPr>
          <a:xfrm>
            <a:off x="1564849" y="365125"/>
            <a:ext cx="8710368" cy="60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42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968D67-66E5-4FAE-B5FC-B1CB1086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Obnovitelné zdroje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F68543-56D4-42FF-9D3E-512862199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Sluneční energie - slunce</a:t>
            </a:r>
          </a:p>
          <a:p>
            <a:r>
              <a:rPr lang="cs-CZ" dirty="0"/>
              <a:t>Větrná energie - vítr</a:t>
            </a:r>
          </a:p>
          <a:p>
            <a:r>
              <a:rPr lang="cs-CZ" dirty="0"/>
              <a:t>Vodní energie- pohyb vody</a:t>
            </a:r>
          </a:p>
          <a:p>
            <a:r>
              <a:rPr lang="cs-CZ" dirty="0"/>
              <a:t>Biomasa- organický odpad</a:t>
            </a:r>
          </a:p>
          <a:p>
            <a:r>
              <a:rPr lang="cs-CZ" dirty="0"/>
              <a:t>Geotermální energie –  teplo  ze zemského jádra</a:t>
            </a:r>
          </a:p>
          <a:p>
            <a:r>
              <a:rPr lang="cs-CZ" dirty="0"/>
              <a:t>Výhody:</a:t>
            </a:r>
          </a:p>
          <a:p>
            <a:endParaRPr lang="cs-CZ" dirty="0"/>
          </a:p>
          <a:p>
            <a:r>
              <a:rPr lang="cs-CZ" dirty="0"/>
              <a:t>Nevýhody:</a:t>
            </a:r>
          </a:p>
        </p:txBody>
      </p:sp>
    </p:spTree>
    <p:extLst>
      <p:ext uri="{BB962C8B-B14F-4D97-AF65-F5344CB8AC3E}">
        <p14:creationId xmlns:p14="http://schemas.microsoft.com/office/powerpoint/2010/main" val="4163165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EA648F-1388-44C7-9201-69230117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Nerostná surovina 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95F5ED-9839-4AB3-ACFD-FB8656C82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382"/>
            <a:ext cx="10515600" cy="473858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Rozdělení:</a:t>
            </a:r>
          </a:p>
          <a:p>
            <a:r>
              <a:rPr lang="cs-CZ" dirty="0"/>
              <a:t>Rudy</a:t>
            </a:r>
          </a:p>
          <a:p>
            <a:r>
              <a:rPr lang="cs-CZ" dirty="0"/>
              <a:t>Nerudy</a:t>
            </a:r>
          </a:p>
          <a:p>
            <a:r>
              <a:rPr lang="cs-CZ" dirty="0"/>
              <a:t>Paliva</a:t>
            </a:r>
          </a:p>
          <a:p>
            <a:endParaRPr lang="cs-CZ" dirty="0"/>
          </a:p>
          <a:p>
            <a:r>
              <a:rPr lang="cs-CZ" dirty="0"/>
              <a:t>Těžba???</a:t>
            </a:r>
          </a:p>
          <a:p>
            <a:r>
              <a:rPr lang="cs-CZ" dirty="0"/>
              <a:t>Doly, lomy</a:t>
            </a:r>
          </a:p>
          <a:p>
            <a:r>
              <a:rPr lang="cs-CZ" dirty="0"/>
              <a:t>Využití???</a:t>
            </a:r>
          </a:p>
          <a:p>
            <a:r>
              <a:rPr lang="cs-CZ" dirty="0"/>
              <a:t>Výroba kovů</a:t>
            </a:r>
          </a:p>
          <a:p>
            <a:r>
              <a:rPr lang="cs-CZ" dirty="0"/>
              <a:t>Dekorace</a:t>
            </a:r>
          </a:p>
          <a:p>
            <a:r>
              <a:rPr lang="cs-CZ" dirty="0"/>
              <a:t>stavebnictví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67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34EC06-27DB-4256-ACD9-3F2881548E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Obnovitelné zdroje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EFB160-6A7F-4980-9442-EA4F23546C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Str. 93 - 95</a:t>
            </a:r>
          </a:p>
        </p:txBody>
      </p:sp>
    </p:spTree>
    <p:extLst>
      <p:ext uri="{BB962C8B-B14F-4D97-AF65-F5344CB8AC3E}">
        <p14:creationId xmlns:p14="http://schemas.microsoft.com/office/powerpoint/2010/main" val="87839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4ECCBA1-9F1B-4019-A1A2-AE7B59AEA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804" y="1338606"/>
            <a:ext cx="8148392" cy="512513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479B848-D0BC-4B9A-A245-50291F4FE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Sluneční elektrárna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DFD2E9-583D-48C7-A27F-CEF65FFB9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 slunečního záření – převod na elektrickou</a:t>
            </a:r>
          </a:p>
          <a:p>
            <a:endParaRPr lang="cs-CZ" dirty="0"/>
          </a:p>
          <a:p>
            <a:r>
              <a:rPr lang="cs-CZ" dirty="0"/>
              <a:t>Nejšetrnější a nejčistší</a:t>
            </a:r>
          </a:p>
          <a:p>
            <a:endParaRPr lang="cs-CZ" dirty="0"/>
          </a:p>
          <a:p>
            <a:r>
              <a:rPr lang="cs-CZ" dirty="0"/>
              <a:t>První v ČR v Jeseníkách, dnes je v Dukovanech 10 KW</a:t>
            </a:r>
          </a:p>
        </p:txBody>
      </p:sp>
    </p:spTree>
    <p:extLst>
      <p:ext uri="{BB962C8B-B14F-4D97-AF65-F5344CB8AC3E}">
        <p14:creationId xmlns:p14="http://schemas.microsoft.com/office/powerpoint/2010/main" val="193064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F79D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517F9F5-E93F-4759-8BFD-51008CF0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775" y="2776909"/>
            <a:ext cx="6132786" cy="408109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D5E57F1-B63B-4B52-BA64-309F7A37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Sluneční energie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406B63-44F2-4444-A7CA-9BED941FB1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/>
              <a:t>Výhoda</a:t>
            </a:r>
          </a:p>
          <a:p>
            <a:r>
              <a:rPr lang="cs-CZ" dirty="0"/>
              <a:t>Žádné emise do ovzduší</a:t>
            </a:r>
          </a:p>
          <a:p>
            <a:r>
              <a:rPr lang="cs-CZ" dirty="0"/>
              <a:t>Nevyčerpatelný zdroj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3CD18CE-0CB1-4430-B3CB-A68160ABF7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/>
              <a:t>Nevýhoda</a:t>
            </a:r>
          </a:p>
          <a:p>
            <a:r>
              <a:rPr lang="cs-CZ" dirty="0"/>
              <a:t>Bez slunečního svitu pouze 5 % výkon</a:t>
            </a:r>
          </a:p>
          <a:p>
            <a:r>
              <a:rPr lang="cs-CZ" dirty="0"/>
              <a:t>Velká plocha</a:t>
            </a:r>
          </a:p>
          <a:p>
            <a:r>
              <a:rPr lang="cs-CZ" dirty="0"/>
              <a:t>Recyklace solárních článků??</a:t>
            </a:r>
          </a:p>
        </p:txBody>
      </p:sp>
    </p:spTree>
    <p:extLst>
      <p:ext uri="{BB962C8B-B14F-4D97-AF65-F5344CB8AC3E}">
        <p14:creationId xmlns:p14="http://schemas.microsoft.com/office/powerpoint/2010/main" val="428677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ACB334-A4E8-45BE-AE2F-F7087C1E1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B94EE11-1145-493A-9793-A018FF756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303" y="598966"/>
            <a:ext cx="7746280" cy="589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8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60800F8-FBA0-4CCC-97D7-089EEF7A1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057" y="1549768"/>
            <a:ext cx="8866597" cy="490305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2BBC4AC-3D82-4BA9-9299-028ADEA59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Větrná elektrárna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8BB21D-319F-47E8-B8A5-D1C60A81E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síly větru k roztočení vrtule – větrná turbína- generátor</a:t>
            </a:r>
          </a:p>
          <a:p>
            <a:endParaRPr lang="cs-CZ" dirty="0"/>
          </a:p>
          <a:p>
            <a:r>
              <a:rPr lang="cs-CZ" dirty="0"/>
              <a:t>Čistá energie</a:t>
            </a:r>
          </a:p>
          <a:p>
            <a:endParaRPr lang="cs-CZ" dirty="0"/>
          </a:p>
          <a:p>
            <a:r>
              <a:rPr lang="cs-CZ" dirty="0"/>
              <a:t>V roce 2004 v ČR vyrobeno 0,01 %  z celkové energie</a:t>
            </a:r>
          </a:p>
        </p:txBody>
      </p:sp>
    </p:spTree>
    <p:extLst>
      <p:ext uri="{BB962C8B-B14F-4D97-AF65-F5344CB8AC3E}">
        <p14:creationId xmlns:p14="http://schemas.microsoft.com/office/powerpoint/2010/main" val="164202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563341F-14A3-4E26-B4BB-FA6544FC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43" y="1387012"/>
            <a:ext cx="9887900" cy="528018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78EFCCC-28E1-434C-A68F-B7934E52C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7418"/>
            <a:ext cx="10515600" cy="1325563"/>
          </a:xfrm>
        </p:spPr>
        <p:txBody>
          <a:bodyPr/>
          <a:lstStyle/>
          <a:p>
            <a:pPr algn="ctr"/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Větrná energie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404F26F-B84B-46FA-892A-DD76E6FDD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A72D259-4308-4940-B0D5-5C062CA465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Žádné emise</a:t>
            </a:r>
          </a:p>
          <a:p>
            <a:r>
              <a:rPr lang="cs-CZ" dirty="0"/>
              <a:t>Nevyčerpatelný zdroj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930CB78-5802-4C57-A1B3-F8F7B4E66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nevýhody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6D83609-A4C0-4C8A-ACA6-9227B6E880E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Hluk</a:t>
            </a:r>
          </a:p>
          <a:p>
            <a:r>
              <a:rPr lang="cs-CZ" dirty="0"/>
              <a:t>Finančně náročná realizace</a:t>
            </a:r>
          </a:p>
          <a:p>
            <a:r>
              <a:rPr lang="cs-CZ" dirty="0"/>
              <a:t>Závislost na větru</a:t>
            </a:r>
          </a:p>
        </p:txBody>
      </p:sp>
    </p:spTree>
    <p:extLst>
      <p:ext uri="{BB962C8B-B14F-4D97-AF65-F5344CB8AC3E}">
        <p14:creationId xmlns:p14="http://schemas.microsoft.com/office/powerpoint/2010/main" val="378409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878A05-6469-40A5-9BB9-811DEF63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A1BD5C2-6771-44AE-896E-A9FCCA97A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147" y="315912"/>
            <a:ext cx="8732314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411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245</Words>
  <Application>Microsoft Office PowerPoint</Application>
  <PresentationFormat>Širokoúhlá obrazovka</PresentationFormat>
  <Paragraphs>85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Kontrola DÚ – porovnání diagramů</vt:lpstr>
      <vt:lpstr>Nerostná surovina ?</vt:lpstr>
      <vt:lpstr>Obnovitelné zdroje</vt:lpstr>
      <vt:lpstr>Sluneční elektrárna</vt:lpstr>
      <vt:lpstr>Sluneční energie</vt:lpstr>
      <vt:lpstr>Prezentace aplikace PowerPoint</vt:lpstr>
      <vt:lpstr>Větrná elektrárna</vt:lpstr>
      <vt:lpstr>Větrná energie</vt:lpstr>
      <vt:lpstr>Prezentace aplikace PowerPoint</vt:lpstr>
      <vt:lpstr>Vodní elektrárna</vt:lpstr>
      <vt:lpstr>Prezentace aplikace PowerPoint</vt:lpstr>
      <vt:lpstr>Prezentace aplikace PowerPoint</vt:lpstr>
      <vt:lpstr>Vodní elektrárny</vt:lpstr>
      <vt:lpstr>Biomasa</vt:lpstr>
      <vt:lpstr>Geotermální energie</vt:lpstr>
      <vt:lpstr>Prezentace aplikace PowerPoint</vt:lpstr>
      <vt:lpstr>Prezentace aplikace PowerPoint</vt:lpstr>
      <vt:lpstr>Obnovitelné zdroje (zápis)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Kontrola DÚ – porovnání diagramů</dc:title>
  <dc:creator>Dagmar Hegrová</dc:creator>
  <cp:lastModifiedBy>Dagmar Hegrová</cp:lastModifiedBy>
  <cp:revision>8</cp:revision>
  <dcterms:created xsi:type="dcterms:W3CDTF">2021-04-27T20:18:06Z</dcterms:created>
  <dcterms:modified xsi:type="dcterms:W3CDTF">2021-04-28T07:20:55Z</dcterms:modified>
</cp:coreProperties>
</file>